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0" r:id="rId4"/>
    <p:sldId id="258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234A5-7E01-0E4C-B4CC-8F903F3F640B}" type="datetimeFigureOut">
              <a:rPr lang="it-IT" smtClean="0"/>
              <a:t>09/02/22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121ED-07F2-664D-B7B0-9945EB9307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90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121ED-07F2-664D-B7B0-9945EB9307C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443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05A320-D7A4-DF4C-B89E-3AD88ACA7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9E6693E-A595-0F46-B4D6-6D58444AD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277BB0-F359-9049-A80D-A4C9F5F45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28E-2613-9844-9286-101012422411}" type="datetimeFigureOut">
              <a:rPr lang="it-IT" smtClean="0"/>
              <a:t>09/02/22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B56E91-A12F-5248-901A-3793EDA62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E9C02C-B353-E948-8B33-6A3CEBD4F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DDD2-3683-9C4C-9719-06C9ED92E6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05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7F9D9B-D605-8F41-9953-2C5264B20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58A9CB6-F52E-3A45-BBD1-675313F08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F492C6-9A75-1C49-BA82-581C1FD1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28E-2613-9844-9286-101012422411}" type="datetimeFigureOut">
              <a:rPr lang="it-IT" smtClean="0"/>
              <a:t>09/02/22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8876E9-A105-F842-A941-171E583E6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86C45D-FC2F-7B42-8C1A-8B503947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DDD2-3683-9C4C-9719-06C9ED92E6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842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D709526-3781-E746-A32F-FDF7401327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99116BE-7A34-5C4E-9EE9-EC8EC03C6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D37541-E07F-F844-B9F3-57558C27D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28E-2613-9844-9286-101012422411}" type="datetimeFigureOut">
              <a:rPr lang="it-IT" smtClean="0"/>
              <a:t>09/02/22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6B2C09-6332-B248-A5BF-9A4494157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3B4A55-2FB7-DA49-BD54-0A1B349C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DDD2-3683-9C4C-9719-06C9ED92E6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07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9C5D18-EFB1-7845-B47F-206E1976D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3FAD89-79F6-7C49-B2D1-57368D42C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7EF1FE-32BF-3D47-85B1-967C9021B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28E-2613-9844-9286-101012422411}" type="datetimeFigureOut">
              <a:rPr lang="it-IT" smtClean="0"/>
              <a:t>09/02/22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1481E6-F27D-CB4F-B1E2-4DFEAFC04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0CC409-67CA-7743-9A68-462EAF81B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DDD2-3683-9C4C-9719-06C9ED92E6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405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8EFB5D-8A6F-D445-997D-A446D9E3F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4B0814-CEC6-0E4A-9E70-A3C301927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674346-4A1B-B946-A681-C3671994C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28E-2613-9844-9286-101012422411}" type="datetimeFigureOut">
              <a:rPr lang="it-IT" smtClean="0"/>
              <a:t>09/02/22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655669-375B-0A4A-8140-CA1F214B0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57782C-466C-E64E-8667-9FAF788DC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DDD2-3683-9C4C-9719-06C9ED92E6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69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5E7FDD-E5F5-6041-AC1A-6938FE89A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0B2A3D-C091-4B4A-97BF-8108AA0A38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60D80EA-2A44-FE40-84FD-E0AD66D24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DF05932-5EB0-5844-900E-0F7D30729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28E-2613-9844-9286-101012422411}" type="datetimeFigureOut">
              <a:rPr lang="it-IT" smtClean="0"/>
              <a:t>09/02/22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70DFB38-AEB3-C648-AC77-1160097FC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287D36-B485-934D-AFAA-BC372356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DDD2-3683-9C4C-9719-06C9ED92E6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160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D5B001-3518-A44E-9F65-A774DE03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ED4EF5-84E1-1B40-9DE6-4A377979C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24B184-FEA9-0B4C-ABD2-2A4A1D506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D4BF241-BEEB-7941-84C0-BCF32AEC1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F6F1BE9-B30B-3243-B901-BBA86423A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4940058-5676-9542-ACDA-1B3D646A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28E-2613-9844-9286-101012422411}" type="datetimeFigureOut">
              <a:rPr lang="it-IT" smtClean="0"/>
              <a:t>09/02/22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B9BDF06-A179-3246-AB5A-0F818DD19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D896E3E-1975-2F41-8182-53551E30D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DDD2-3683-9C4C-9719-06C9ED92E6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43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2D170D-EAD8-5B47-86F1-7CF9B0A07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FF0550D-B537-3D4A-A4EA-CB9A294E8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28E-2613-9844-9286-101012422411}" type="datetimeFigureOut">
              <a:rPr lang="it-IT" smtClean="0"/>
              <a:t>09/02/22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DF37BE2-0FDB-DE43-B677-508073FAE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579A7C-092B-E74D-81D3-106FB577B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DDD2-3683-9C4C-9719-06C9ED92E6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31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363627F-60BF-5040-BA93-3F64C9F13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28E-2613-9844-9286-101012422411}" type="datetimeFigureOut">
              <a:rPr lang="it-IT" smtClean="0"/>
              <a:t>09/02/22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BED6D22-4831-5849-B701-395793C46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DDEAED6-79BA-2B45-882F-CEEE675D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DDD2-3683-9C4C-9719-06C9ED92E6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79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991A49-8AD0-7542-974D-90EF3426B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5AF3DD-FF2B-924C-944F-12D093E6C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959E94C-8A18-AD40-90AD-178F15FB1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0F625C-78A6-0843-94F0-1D2252652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28E-2613-9844-9286-101012422411}" type="datetimeFigureOut">
              <a:rPr lang="it-IT" smtClean="0"/>
              <a:t>09/02/22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87E66D-F4A2-B946-9153-4CA30D8CE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CCFE9EB-B6DF-D64C-B30F-047B78AAF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DDD2-3683-9C4C-9719-06C9ED92E6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07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08A209-731D-9E43-B485-A1B83DC02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568E0E8-0D0D-F342-B4DF-04B4257CD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8364F0B-5812-D347-B4D5-FE2323559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A1BDA37-0170-B440-B610-972A15748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28E-2613-9844-9286-101012422411}" type="datetimeFigureOut">
              <a:rPr lang="it-IT" smtClean="0"/>
              <a:t>09/02/22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E353F92-BFCB-6B43-A95B-4D9858AD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349264D-2838-7141-B9B8-493C27635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DDD2-3683-9C4C-9719-06C9ED92E6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47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22626B3-3128-B247-99D0-86955BB2B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2FE620-5AEE-2740-A2D9-CB16FF2EF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294118-C390-324D-956C-22DCB0054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8228E-2613-9844-9286-101012422411}" type="datetimeFigureOut">
              <a:rPr lang="it-IT" smtClean="0"/>
              <a:t>09/02/22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0EB1BE-FB54-664F-9670-93F5FBCCD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8339CB-BC89-9C47-8BFD-8B6A3D298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FDDD2-3683-9C4C-9719-06C9ED92E6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91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tiff"/><Relationship Id="rId7" Type="http://schemas.openxmlformats.org/officeDocument/2006/relationships/image" Target="../media/image10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2.tiff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6ADF76B-67EB-234A-A419-4CE4E387BA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911E94D3-3277-D444-9D73-54EFBF062023}"/>
              </a:ext>
            </a:extLst>
          </p:cNvPr>
          <p:cNvSpPr/>
          <p:nvPr/>
        </p:nvSpPr>
        <p:spPr>
          <a:xfrm>
            <a:off x="-15966" y="1"/>
            <a:ext cx="12205851" cy="6857999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D141DDD-1875-074C-BE1D-6F6F43C3EB69}"/>
              </a:ext>
            </a:extLst>
          </p:cNvPr>
          <p:cNvSpPr/>
          <p:nvPr/>
        </p:nvSpPr>
        <p:spPr>
          <a:xfrm>
            <a:off x="0" y="0"/>
            <a:ext cx="12192000" cy="1611824"/>
          </a:xfrm>
          <a:prstGeom prst="rect">
            <a:avLst/>
          </a:prstGeom>
          <a:solidFill>
            <a:schemeClr val="bg1">
              <a:alpha val="7542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6306BF6-F6D9-B641-B223-D49C59F6B87E}"/>
              </a:ext>
            </a:extLst>
          </p:cNvPr>
          <p:cNvSpPr/>
          <p:nvPr/>
        </p:nvSpPr>
        <p:spPr>
          <a:xfrm>
            <a:off x="2384386" y="3586574"/>
            <a:ext cx="7405148" cy="1866145"/>
          </a:xfrm>
          <a:prstGeom prst="rect">
            <a:avLst/>
          </a:prstGeom>
          <a:solidFill>
            <a:schemeClr val="bg1">
              <a:alpha val="52953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TITOLO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A243289-903F-FD42-94D0-44275DA4232D}"/>
              </a:ext>
            </a:extLst>
          </p:cNvPr>
          <p:cNvSpPr/>
          <p:nvPr/>
        </p:nvSpPr>
        <p:spPr>
          <a:xfrm>
            <a:off x="2642295" y="5666083"/>
            <a:ext cx="6889330" cy="681451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Referente e Data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8D23475-F236-184F-85FE-79F0C1762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863" y="195500"/>
            <a:ext cx="9322272" cy="1090194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B05EA34-4EFA-444B-A8D3-5DA62D1FB068}"/>
              </a:ext>
            </a:extLst>
          </p:cNvPr>
          <p:cNvSpPr txBox="1"/>
          <p:nvPr/>
        </p:nvSpPr>
        <p:spPr>
          <a:xfrm>
            <a:off x="1738813" y="1285695"/>
            <a:ext cx="8714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Misura 16 - Cooperazione - Sottomisura 16.2 “Sostegno a progetti pilota e allo sviluppo di nuovi prodotti, pratiche, processi e tecnologie”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B52C908-F8B4-044F-9F3E-AD8A797E95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560" y="1723905"/>
            <a:ext cx="1138879" cy="1138879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49B10E6D-A9BF-854C-A7D1-049B92D811C1}"/>
              </a:ext>
            </a:extLst>
          </p:cNvPr>
          <p:cNvSpPr/>
          <p:nvPr/>
        </p:nvSpPr>
        <p:spPr>
          <a:xfrm>
            <a:off x="2642295" y="3079460"/>
            <a:ext cx="6889330" cy="336129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>
                <a:solidFill>
                  <a:schemeClr val="tx1"/>
                </a:solidFill>
              </a:rPr>
              <a:t>Sostenibilità ed innovazione nella viticoltura da tavola pugliese</a:t>
            </a:r>
          </a:p>
        </p:txBody>
      </p:sp>
    </p:spTree>
    <p:extLst>
      <p:ext uri="{BB962C8B-B14F-4D97-AF65-F5344CB8AC3E}">
        <p14:creationId xmlns:p14="http://schemas.microsoft.com/office/powerpoint/2010/main" val="1240817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342C9B19-7DDE-0342-BC50-34B4144766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851" y="0"/>
            <a:ext cx="12236687" cy="685799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2F1E861A-F1D7-0F41-AB9F-B9C170DDCFF0}"/>
              </a:ext>
            </a:extLst>
          </p:cNvPr>
          <p:cNvSpPr/>
          <p:nvPr/>
        </p:nvSpPr>
        <p:spPr>
          <a:xfrm>
            <a:off x="-13851" y="0"/>
            <a:ext cx="12205851" cy="6857999"/>
          </a:xfrm>
          <a:prstGeom prst="rect">
            <a:avLst/>
          </a:prstGeom>
          <a:solidFill>
            <a:schemeClr val="tx1">
              <a:alpha val="1727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F569539-B823-794E-B4C5-5A7AF77504E1}"/>
              </a:ext>
            </a:extLst>
          </p:cNvPr>
          <p:cNvSpPr/>
          <p:nvPr/>
        </p:nvSpPr>
        <p:spPr>
          <a:xfrm>
            <a:off x="341416" y="1627423"/>
            <a:ext cx="11495314" cy="391148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03461C4-D5BA-5149-A4C5-DD438361BB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6914" y="5689272"/>
            <a:ext cx="844318" cy="1018366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9C854C58-387D-0A49-A513-6CFBEF271E41}"/>
              </a:ext>
            </a:extLst>
          </p:cNvPr>
          <p:cNvSpPr/>
          <p:nvPr/>
        </p:nvSpPr>
        <p:spPr>
          <a:xfrm>
            <a:off x="-13851" y="1"/>
            <a:ext cx="12205851" cy="125233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glow>
              <a:schemeClr val="accent1">
                <a:alpha val="23851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EE99D5C-7F57-ED48-B2F5-6D9B87F86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67" y="195989"/>
            <a:ext cx="10490666" cy="72018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0BF653F-A69F-824B-BB44-420B20D2FF60}"/>
              </a:ext>
            </a:extLst>
          </p:cNvPr>
          <p:cNvSpPr txBox="1"/>
          <p:nvPr/>
        </p:nvSpPr>
        <p:spPr>
          <a:xfrm>
            <a:off x="1731887" y="902924"/>
            <a:ext cx="8714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Misura 16 - Cooperazione - Sottomisura 16.2 “Sostegno a progetti pilota e allo sviluppo di nuovi prodotti, pratiche, processi e tecnologie”</a:t>
            </a:r>
          </a:p>
        </p:txBody>
      </p:sp>
    </p:spTree>
    <p:extLst>
      <p:ext uri="{BB962C8B-B14F-4D97-AF65-F5344CB8AC3E}">
        <p14:creationId xmlns:p14="http://schemas.microsoft.com/office/powerpoint/2010/main" val="2738325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342C9B19-7DDE-0342-BC50-34B4144766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851" y="0"/>
            <a:ext cx="12236687" cy="685799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2F1E861A-F1D7-0F41-AB9F-B9C170DDCFF0}"/>
              </a:ext>
            </a:extLst>
          </p:cNvPr>
          <p:cNvSpPr/>
          <p:nvPr/>
        </p:nvSpPr>
        <p:spPr>
          <a:xfrm>
            <a:off x="-13851" y="0"/>
            <a:ext cx="12205851" cy="6857999"/>
          </a:xfrm>
          <a:prstGeom prst="rect">
            <a:avLst/>
          </a:prstGeom>
          <a:solidFill>
            <a:schemeClr val="tx1">
              <a:alpha val="1727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F569539-B823-794E-B4C5-5A7AF77504E1}"/>
              </a:ext>
            </a:extLst>
          </p:cNvPr>
          <p:cNvSpPr/>
          <p:nvPr/>
        </p:nvSpPr>
        <p:spPr>
          <a:xfrm>
            <a:off x="1607145" y="1378679"/>
            <a:ext cx="10341393" cy="521369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03461C4-D5BA-5149-A4C5-DD438361BB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88" y="3428999"/>
            <a:ext cx="844318" cy="1018366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9C854C58-387D-0A49-A513-6CFBEF271E41}"/>
              </a:ext>
            </a:extLst>
          </p:cNvPr>
          <p:cNvSpPr/>
          <p:nvPr/>
        </p:nvSpPr>
        <p:spPr>
          <a:xfrm>
            <a:off x="-13851" y="1"/>
            <a:ext cx="12205851" cy="125233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glow>
              <a:schemeClr val="accent1">
                <a:alpha val="23851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EE99D5C-7F57-ED48-B2F5-6D9B87F86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67" y="195989"/>
            <a:ext cx="10490666" cy="72018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0BF653F-A69F-824B-BB44-420B20D2FF60}"/>
              </a:ext>
            </a:extLst>
          </p:cNvPr>
          <p:cNvSpPr txBox="1"/>
          <p:nvPr/>
        </p:nvSpPr>
        <p:spPr>
          <a:xfrm>
            <a:off x="1731887" y="902924"/>
            <a:ext cx="8714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Misura 16 - Cooperazione - Sottomisura 16.2 “Sostegno a progetti pilota e allo sviluppo di nuovi prodotti, pratiche, processi e tecnologie”</a:t>
            </a:r>
          </a:p>
        </p:txBody>
      </p:sp>
    </p:spTree>
    <p:extLst>
      <p:ext uri="{BB962C8B-B14F-4D97-AF65-F5344CB8AC3E}">
        <p14:creationId xmlns:p14="http://schemas.microsoft.com/office/powerpoint/2010/main" val="400066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2C0BFFC-453B-2642-BDD2-9C8BF42637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C9349044-003A-EC4B-A4A9-B61FFF2D2672}"/>
              </a:ext>
            </a:extLst>
          </p:cNvPr>
          <p:cNvSpPr/>
          <p:nvPr/>
        </p:nvSpPr>
        <p:spPr>
          <a:xfrm>
            <a:off x="-13851" y="0"/>
            <a:ext cx="12205851" cy="6857999"/>
          </a:xfrm>
          <a:prstGeom prst="rect">
            <a:avLst/>
          </a:prstGeom>
          <a:solidFill>
            <a:schemeClr val="tx1">
              <a:alpha val="5330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7B19EA0-771E-6D42-99A2-72E5B0EF7E84}"/>
              </a:ext>
            </a:extLst>
          </p:cNvPr>
          <p:cNvSpPr/>
          <p:nvPr/>
        </p:nvSpPr>
        <p:spPr>
          <a:xfrm>
            <a:off x="0" y="1761213"/>
            <a:ext cx="12205851" cy="3513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B64CE30-F8E0-1D46-8C1A-E6F4AE619B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0264" y="5495549"/>
            <a:ext cx="1011471" cy="121997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4164F689-CF4B-1449-B53B-C251085B71A1}"/>
              </a:ext>
            </a:extLst>
          </p:cNvPr>
          <p:cNvSpPr/>
          <p:nvPr/>
        </p:nvSpPr>
        <p:spPr>
          <a:xfrm>
            <a:off x="13851" y="1"/>
            <a:ext cx="12205851" cy="158446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2C711C1-EE88-B746-944D-8BC52A7B7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863" y="217268"/>
            <a:ext cx="9322272" cy="109019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2CFCB04-2183-C84E-A5F6-F9155C19140B}"/>
              </a:ext>
            </a:extLst>
          </p:cNvPr>
          <p:cNvSpPr txBox="1"/>
          <p:nvPr/>
        </p:nvSpPr>
        <p:spPr>
          <a:xfrm>
            <a:off x="1738813" y="1307463"/>
            <a:ext cx="8714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Misura 16 - Cooperazione - Sottomisura 16.2 “Sostegno a progetti pilota e allo sviluppo di nuovi prodotti, pratiche, processi e tecnologie”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32F4D65-CF0E-FE42-9806-32CED3D422E4}"/>
              </a:ext>
            </a:extLst>
          </p:cNvPr>
          <p:cNvSpPr txBox="1"/>
          <p:nvPr/>
        </p:nvSpPr>
        <p:spPr>
          <a:xfrm>
            <a:off x="384954" y="4036848"/>
            <a:ext cx="209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Lamascese</a:t>
            </a:r>
            <a:r>
              <a:rPr lang="it-IT" dirty="0"/>
              <a:t> Vincenzo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B67D1E0-DBA4-D64F-8C79-3D2A0D0D4C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175" y="1637227"/>
            <a:ext cx="3158051" cy="223164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28597FC3-8F7A-6B4C-8E68-57FA6EE952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651" y="1882498"/>
            <a:ext cx="3191575" cy="451648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53B11A43-79BF-8148-977C-01C71404F94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065" y="2605692"/>
            <a:ext cx="2378407" cy="499631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957BC8AE-13DA-ED4D-A06A-58630195330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17" y="1863515"/>
            <a:ext cx="1686368" cy="1484355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65436057-91CA-604F-8E24-92AD0A8B94B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7880" y="1863515"/>
            <a:ext cx="2579114" cy="1416758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11D04AF7-D4DC-6E46-93C4-F978C69434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8326" y="3105323"/>
            <a:ext cx="4846211" cy="6858000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19B78374-C1B0-FD47-AE98-B8F023FE46E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659" y="3744364"/>
            <a:ext cx="1709523" cy="992365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B4E2D2-0AD7-B447-8219-697A66BD2ABE}"/>
              </a:ext>
            </a:extLst>
          </p:cNvPr>
          <p:cNvSpPr txBox="1"/>
          <p:nvPr/>
        </p:nvSpPr>
        <p:spPr>
          <a:xfrm>
            <a:off x="4815619" y="4036848"/>
            <a:ext cx="2037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Soc</a:t>
            </a:r>
            <a:r>
              <a:rPr lang="it-IT" dirty="0"/>
              <a:t>. </a:t>
            </a:r>
            <a:r>
              <a:rPr lang="it-IT" dirty="0" err="1"/>
              <a:t>Agr</a:t>
            </a:r>
            <a:r>
              <a:rPr lang="it-IT" dirty="0"/>
              <a:t>. </a:t>
            </a:r>
            <a:r>
              <a:rPr lang="it-IT" dirty="0" err="1"/>
              <a:t>Grapes</a:t>
            </a:r>
            <a:r>
              <a:rPr lang="it-IT" dirty="0"/>
              <a:t> </a:t>
            </a:r>
            <a:r>
              <a:rPr lang="it-IT" dirty="0" err="1"/>
              <a:t>s.s.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90138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124</Words>
  <Application>Microsoft Macintosh PowerPoint</Application>
  <PresentationFormat>Widescreen</PresentationFormat>
  <Paragraphs>10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Milena Sinigaglia</dc:creator>
  <cp:lastModifiedBy>Milena Sinigaglia</cp:lastModifiedBy>
  <cp:revision>10</cp:revision>
  <dcterms:created xsi:type="dcterms:W3CDTF">2021-12-02T09:07:25Z</dcterms:created>
  <dcterms:modified xsi:type="dcterms:W3CDTF">2022-02-09T17:55:25Z</dcterms:modified>
</cp:coreProperties>
</file>